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7" r:id="rId2"/>
  </p:sldIdLst>
  <p:sldSz cx="12192000" cy="6858000"/>
  <p:notesSz cx="6881813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9C322CA-4299-457B-A4D5-9C530B9AFEC6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13CB8BC-5BD9-4BCD-BCB1-6BFB775DEBE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944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-1" y="5646057"/>
            <a:ext cx="6982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Proceso de Responsabilidad Fiscal y Jurisdicción Coactiva</a:t>
            </a:r>
            <a:endParaRPr lang="es-CO" sz="3000" spc="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6982690" y="5646057"/>
            <a:ext cx="4623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Fabio Rojas Salcedo</a:t>
            </a:r>
            <a:r>
              <a:rPr lang="es-MX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Rojas </a:t>
            </a:r>
            <a:endParaRPr lang="es-CO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7344228" y="6172776"/>
            <a:ext cx="4534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de Responsabilidad Fiscal y Jurisdicción Coactiva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18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39</cp:revision>
  <cp:lastPrinted>2020-10-19T22:26:13Z</cp:lastPrinted>
  <dcterms:created xsi:type="dcterms:W3CDTF">2016-09-20T14:18:51Z</dcterms:created>
  <dcterms:modified xsi:type="dcterms:W3CDTF">2020-11-12T19:11:55Z</dcterms:modified>
</cp:coreProperties>
</file>